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1" autoAdjust="0"/>
    <p:restoredTop sz="94690" autoAdjust="0"/>
  </p:normalViewPr>
  <p:slideViewPr>
    <p:cSldViewPr snapToGrid="0">
      <p:cViewPr varScale="1">
        <p:scale>
          <a:sx n="55" d="100"/>
          <a:sy n="55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3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1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4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2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DB03-219C-4AFE-8092-F8AA7EFF9A63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52CB-BEF8-4747-BF2D-5A0DBEA1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62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4" y="441197"/>
            <a:ext cx="6993547" cy="478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277" y="5257800"/>
            <a:ext cx="7772400" cy="9119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 Extra Bold" pitchFamily="18" charset="0"/>
              </a:rPr>
              <a:t>IDENTITY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704" y="6169706"/>
            <a:ext cx="6858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Wei </a:t>
            </a:r>
            <a:r>
              <a:rPr lang="en-US" dirty="0" err="1" smtClean="0"/>
              <a:t>Wei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52" y="1257300"/>
            <a:ext cx="4629150" cy="34718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Chinese Contemporary Artist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Works with sculpture, installation pieces, architecture, curating, photography, film, and social, political and cultural criticism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6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</a:t>
            </a:r>
            <a:r>
              <a:rPr lang="en-US" dirty="0" err="1" smtClean="0"/>
              <a:t>O’keefe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447947"/>
            <a:ext cx="4629150" cy="39525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Worked in New Mexico part of nearly every year from 1929 and 1949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Collected rocks and bones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05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2558"/>
            <a:ext cx="7886700" cy="4351338"/>
          </a:xfrm>
        </p:spPr>
        <p:txBody>
          <a:bodyPr/>
          <a:lstStyle/>
          <a:p>
            <a:r>
              <a:rPr lang="en-US" dirty="0" smtClean="0"/>
              <a:t>How did </a:t>
            </a:r>
            <a:r>
              <a:rPr lang="en-US" dirty="0" err="1" smtClean="0"/>
              <a:t>Nauman</a:t>
            </a:r>
            <a:r>
              <a:rPr lang="en-US" dirty="0" smtClean="0"/>
              <a:t> incorporate identity into his artwork?</a:t>
            </a:r>
          </a:p>
          <a:p>
            <a:r>
              <a:rPr lang="en-US" dirty="0" smtClean="0"/>
              <a:t>What was an important part of his process?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06" y="2529693"/>
            <a:ext cx="3660388" cy="35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 Extra Bold" pitchFamily="18" charset="0"/>
              </a:rPr>
              <a:t>THINK ABOUT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16412" cy="48213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do you define identity?</a:t>
            </a:r>
          </a:p>
          <a:p>
            <a:pPr lvl="0"/>
            <a:r>
              <a:rPr lang="en-US" dirty="0"/>
              <a:t>How do you associate identity with yourself?</a:t>
            </a:r>
          </a:p>
          <a:p>
            <a:pPr lvl="0"/>
            <a:r>
              <a:rPr lang="en-US" dirty="0"/>
              <a:t>What are some things that you identify with?</a:t>
            </a:r>
          </a:p>
          <a:p>
            <a:pPr lvl="0"/>
            <a:r>
              <a:rPr lang="en-US" dirty="0" smtClean="0"/>
              <a:t>Who </a:t>
            </a:r>
            <a:r>
              <a:rPr lang="en-US" dirty="0"/>
              <a:t>do you show artwork to?</a:t>
            </a:r>
          </a:p>
          <a:p>
            <a:pPr lvl="0"/>
            <a:r>
              <a:rPr lang="en-US" dirty="0"/>
              <a:t>Who do you make artwork for?</a:t>
            </a:r>
          </a:p>
          <a:p>
            <a:pPr lvl="0"/>
            <a:r>
              <a:rPr lang="en-US" dirty="0"/>
              <a:t>Does identity always show up in art?</a:t>
            </a:r>
          </a:p>
          <a:p>
            <a:pPr lvl="0"/>
            <a:r>
              <a:rPr lang="en-US" dirty="0"/>
              <a:t>Can a person’s identity change throughout his/her art career?</a:t>
            </a:r>
          </a:p>
          <a:p>
            <a:pPr lvl="0"/>
            <a:r>
              <a:rPr lang="en-US" dirty="0" smtClean="0"/>
              <a:t>Where </a:t>
            </a:r>
            <a:r>
              <a:rPr lang="en-US" dirty="0"/>
              <a:t>have you seen identity in your art?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 Extra Bold" pitchFamily="18" charset="0"/>
              </a:rPr>
              <a:t>FOR NEXT CLASS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Bring in:</a:t>
            </a:r>
          </a:p>
          <a:p>
            <a:pPr lvl="1"/>
            <a:r>
              <a:rPr lang="en-US" sz="3200" dirty="0" smtClean="0"/>
              <a:t>Watercolor Brush</a:t>
            </a:r>
          </a:p>
          <a:p>
            <a:pPr lvl="1"/>
            <a:r>
              <a:rPr lang="en-US" sz="3200" dirty="0" smtClean="0"/>
              <a:t>Containers (if available)</a:t>
            </a:r>
          </a:p>
          <a:p>
            <a:pPr lvl="1"/>
            <a:r>
              <a:rPr lang="en-US" sz="3200" dirty="0" smtClean="0"/>
              <a:t>Watercolor paper (the sooner the better)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45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Rockwell Extra Bold" pitchFamily="18" charset="0"/>
              </a:rPr>
              <a:t>WHAT IS</a:t>
            </a:r>
            <a:br>
              <a:rPr lang="en-US" dirty="0" smtClean="0">
                <a:latin typeface="Rockwell Extra Bold" pitchFamily="18" charset="0"/>
              </a:rPr>
            </a:br>
            <a:r>
              <a:rPr lang="en-US" dirty="0" smtClean="0">
                <a:latin typeface="Rockwell Extra Bold" pitchFamily="18" charset="0"/>
              </a:rPr>
              <a:t>IDENTITY?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829" y="3602037"/>
            <a:ext cx="8556171" cy="2945719"/>
          </a:xfrm>
        </p:spPr>
        <p:txBody>
          <a:bodyPr/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800" dirty="0"/>
              <a:t>What does identity mean to you</a:t>
            </a:r>
            <a:r>
              <a:rPr lang="en-US" sz="2800" dirty="0" smtClean="0"/>
              <a:t>?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800" dirty="0"/>
              <a:t>What might a work of art look like that deals with identity?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800" dirty="0"/>
              <a:t>What areas of our life do we define ourselves?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800" dirty="0"/>
              <a:t>Can identity be limiting?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800" dirty="0"/>
              <a:t>What is an identity crisis?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64" y="220352"/>
            <a:ext cx="9120250" cy="67392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/>
              <a:t>FIRST STANZA </a:t>
            </a:r>
            <a:endParaRPr lang="en-US" sz="2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/>
              <a:t>	I </a:t>
            </a:r>
            <a:r>
              <a:rPr lang="en-US" sz="2100" dirty="0"/>
              <a:t>am (2 special characteristics you have) </a:t>
            </a:r>
            <a:r>
              <a:rPr lang="en-US" sz="21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/>
              <a:t>	I </a:t>
            </a:r>
            <a:r>
              <a:rPr lang="en-US" sz="2100" dirty="0"/>
              <a:t>wonder (something of curiosity) </a:t>
            </a:r>
            <a:endParaRPr lang="en-US" sz="2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/>
              <a:t>	I </a:t>
            </a:r>
            <a:r>
              <a:rPr lang="en-US" sz="2100" dirty="0"/>
              <a:t>hear (an imaginary sound) </a:t>
            </a:r>
            <a:endParaRPr lang="en-US" sz="2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/>
              <a:t>	I </a:t>
            </a:r>
            <a:r>
              <a:rPr lang="en-US" sz="2100" dirty="0"/>
              <a:t>see (an imaginary sight) </a:t>
            </a:r>
            <a:endParaRPr lang="en-US" sz="2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/>
              <a:t>	I </a:t>
            </a:r>
            <a:r>
              <a:rPr lang="en-US" sz="2100" dirty="0"/>
              <a:t>want (an actual desire) </a:t>
            </a:r>
            <a:endParaRPr lang="en-US" sz="2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smtClean="0"/>
              <a:t>	I </a:t>
            </a:r>
            <a:r>
              <a:rPr lang="en-US" sz="2100" dirty="0"/>
              <a:t>am (the first line of the poem repeated)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SECOND STANZA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pretend (something you actually pretend to do)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feel (a feeling about something imaginary)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touch (an imaginary touch)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worry (something that bothers you)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cry (something that makes you sad)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am (the first line of the poem repeated)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THIRD STANZA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understand (something that is true)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say (something you believe in)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dream (something you dream about)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try (something you really make an effort about)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hope (something you actually hope for)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/>
              <a:t>	I am (the first line of the poem repeated)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600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1737179" cy="4148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anyone want to share their poem?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05" y="-860994"/>
            <a:ext cx="6203752" cy="8271671"/>
          </a:xfrm>
        </p:spPr>
      </p:pic>
    </p:spTree>
    <p:extLst>
      <p:ext uri="{BB962C8B-B14F-4D97-AF65-F5344CB8AC3E}">
        <p14:creationId xmlns:p14="http://schemas.microsoft.com/office/powerpoint/2010/main" val="14498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 Extra Bold" pitchFamily="18" charset="0"/>
              </a:rPr>
              <a:t>I AM POEM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easiest line to write?</a:t>
            </a:r>
          </a:p>
          <a:p>
            <a:r>
              <a:rPr lang="en-US" dirty="0" smtClean="0"/>
              <a:t>What was the hardest line to write?</a:t>
            </a:r>
          </a:p>
          <a:p>
            <a:r>
              <a:rPr lang="en-US" dirty="0" smtClean="0"/>
              <a:t>Do you think that someone somewhere in the world could have some of the same lines as you?</a:t>
            </a:r>
          </a:p>
          <a:p>
            <a:r>
              <a:rPr lang="en-US" dirty="0" smtClean="0"/>
              <a:t>Would this poem be different if you had written it 5 years ago? Will it be different 5 years from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140837"/>
            <a:ext cx="848462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Turn to a partner and choose 5 things to answer in your workbook, share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61" y="1982397"/>
            <a:ext cx="4701642" cy="2942318"/>
          </a:xfrm>
        </p:spPr>
      </p:pic>
      <p:sp>
        <p:nvSpPr>
          <p:cNvPr id="5" name="TextBox 4"/>
          <p:cNvSpPr txBox="1"/>
          <p:nvPr/>
        </p:nvSpPr>
        <p:spPr>
          <a:xfrm>
            <a:off x="7409548" y="4929408"/>
            <a:ext cx="28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 Wei </a:t>
            </a:r>
            <a:r>
              <a:rPr lang="en-US" dirty="0" err="1" smtClean="0"/>
              <a:t>Wei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8825" y="1346911"/>
            <a:ext cx="33840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Family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Economic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Race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Gender 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Personal </a:t>
            </a:r>
            <a:r>
              <a:rPr lang="en-US" sz="3200" dirty="0" smtClean="0"/>
              <a:t>Interests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Geographical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Health/Body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Aesthetic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Religion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3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365126"/>
            <a:ext cx="8436633" cy="1325563"/>
          </a:xfrm>
        </p:spPr>
        <p:txBody>
          <a:bodyPr/>
          <a:lstStyle/>
          <a:p>
            <a:r>
              <a:rPr lang="en-US" dirty="0" smtClean="0">
                <a:latin typeface="Rockwell Extra Bold" pitchFamily="18" charset="0"/>
              </a:rPr>
              <a:t>DICTIONARY DEFINITION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07" y="1584086"/>
            <a:ext cx="7886700" cy="4351338"/>
          </a:xfrm>
        </p:spPr>
        <p:txBody>
          <a:bodyPr/>
          <a:lstStyle/>
          <a:p>
            <a:r>
              <a:rPr lang="en-US" dirty="0" smtClean="0"/>
              <a:t>The state or fact of remaining the same one or ones, as under varying aspects or conditions.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72" y="2762703"/>
            <a:ext cx="4898571" cy="3549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1314" y="6311899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Kerry James Marshall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Rockwell Extra Bold" pitchFamily="18" charset="0"/>
              </a:rPr>
              <a:t>ARTISTS USING IDENTITY IN ART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0900"/>
            <a:ext cx="7886700" cy="4351338"/>
          </a:xfrm>
        </p:spPr>
        <p:txBody>
          <a:bodyPr/>
          <a:lstStyle/>
          <a:p>
            <a:r>
              <a:rPr lang="en-US" dirty="0" smtClean="0"/>
              <a:t>Kerry James Marshall *</a:t>
            </a:r>
          </a:p>
          <a:p>
            <a:r>
              <a:rPr lang="en-US" dirty="0" smtClean="0"/>
              <a:t>Maya Lin</a:t>
            </a:r>
          </a:p>
          <a:p>
            <a:r>
              <a:rPr lang="en-US" dirty="0" smtClean="0"/>
              <a:t>Louise </a:t>
            </a:r>
            <a:r>
              <a:rPr lang="en-US" dirty="0" err="1" smtClean="0"/>
              <a:t>Bourglois</a:t>
            </a:r>
            <a:endParaRPr lang="en-US" dirty="0" smtClean="0"/>
          </a:p>
          <a:p>
            <a:r>
              <a:rPr lang="en-US" dirty="0" smtClean="0"/>
              <a:t>Ai Wei </a:t>
            </a:r>
            <a:r>
              <a:rPr lang="en-US" dirty="0" err="1" smtClean="0"/>
              <a:t>Wei</a:t>
            </a:r>
            <a:r>
              <a:rPr lang="en-US" dirty="0" smtClean="0"/>
              <a:t> *</a:t>
            </a:r>
          </a:p>
          <a:p>
            <a:r>
              <a:rPr lang="en-US" dirty="0" smtClean="0"/>
              <a:t>Georgia O’Keefe *</a:t>
            </a:r>
          </a:p>
          <a:p>
            <a:r>
              <a:rPr lang="en-US" dirty="0" smtClean="0"/>
              <a:t>Cindy Sherman</a:t>
            </a:r>
          </a:p>
          <a:p>
            <a:r>
              <a:rPr lang="en-US" dirty="0" smtClean="0"/>
              <a:t>Bruce </a:t>
            </a:r>
            <a:r>
              <a:rPr lang="en-US" dirty="0" err="1" smtClean="0"/>
              <a:t>Nauman</a:t>
            </a:r>
            <a:r>
              <a:rPr lang="en-US" dirty="0" smtClean="0"/>
              <a:t> *</a:t>
            </a:r>
          </a:p>
        </p:txBody>
      </p:sp>
    </p:spTree>
    <p:extLst>
      <p:ext uri="{BB962C8B-B14F-4D97-AF65-F5344CB8AC3E}">
        <p14:creationId xmlns:p14="http://schemas.microsoft.com/office/powerpoint/2010/main" val="10725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Kerry James Marshall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8" y="898329"/>
            <a:ext cx="5447755" cy="45445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Born in Birmingham, Alabama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Painter and Sculptor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349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IDENTITY</vt:lpstr>
      <vt:lpstr>WHAT IS IDENTITY?</vt:lpstr>
      <vt:lpstr>PowerPoint Presentation</vt:lpstr>
      <vt:lpstr>Does anyone want to share their poem?</vt:lpstr>
      <vt:lpstr>I AM POEM</vt:lpstr>
      <vt:lpstr>Turn to a partner and choose 5 things to answer in your workbook, share</vt:lpstr>
      <vt:lpstr>DICTIONARY DEFINITION</vt:lpstr>
      <vt:lpstr>ARTISTS USING IDENTITY IN ART</vt:lpstr>
      <vt:lpstr>Kerry James Marshall</vt:lpstr>
      <vt:lpstr>Ai Wei Wei</vt:lpstr>
      <vt:lpstr>Georgia O’keefe</vt:lpstr>
      <vt:lpstr>PowerPoint Presentation</vt:lpstr>
      <vt:lpstr>THINK ABOUT</vt:lpstr>
      <vt:lpstr>FOR NEXT CLASS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</dc:title>
  <dc:creator>Abigail Allen</dc:creator>
  <cp:lastModifiedBy>IT</cp:lastModifiedBy>
  <cp:revision>15</cp:revision>
  <dcterms:created xsi:type="dcterms:W3CDTF">2014-01-31T17:45:25Z</dcterms:created>
  <dcterms:modified xsi:type="dcterms:W3CDTF">2014-02-04T21:44:28Z</dcterms:modified>
</cp:coreProperties>
</file>